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 snapToObjects="1">
      <p:cViewPr varScale="1">
        <p:scale>
          <a:sx n="105" d="100"/>
          <a:sy n="10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1E5-6CB6-6441-8ED6-683E14B13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7F915-7C8E-FB44-8CDC-B731A4450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48F2-9FBD-5D49-9024-4B4BEE05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95F7E-3E75-FF49-8975-AB4F9635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BBD5C-695A-7645-98E6-0D41D433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D190-C1FD-DD4A-BF81-F88411AF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4D741-18A9-884C-A630-8E72F474C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869F-F6AA-D74A-9434-8A2FDDE9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F81C-A233-7E49-9602-B21CC4CB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0BC9B-D33C-894C-887D-FAFC31B2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5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C8702-635F-9F4F-8403-F6DD8DCE0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1A5EE-C3DF-3E44-A412-5F6A76BD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A3813-F0A9-BE4D-8C77-3F4E45B5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552AB-4ACB-9F49-91C5-C2DD9084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8F2E3-1B2E-D943-9829-75D7EE56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7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5946-81CC-1C4B-B4E8-5D364476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D9FA-0102-3E45-AD5E-24B36A1F2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66F61-EF55-FC4C-B5A0-7F745297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7625-3407-554E-9FA6-9C5F0EA1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E1B33-C468-2441-8E8E-445D68FE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6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5793-E9DB-AB4A-848A-38694FB2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0D5B6-E66B-ED4A-8730-EC9CCE8BE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2958-8D70-AF49-98C4-7C030EB7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FAAB9-FFCA-E441-9353-C1E5C0EE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7D05-6233-F942-9E53-E42744BE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85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405C-71A6-2C41-83E4-86E871D0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4CCC-DE55-7243-B794-34356AAF0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CD755-AD96-274D-9B62-E7881D7E6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B44B8-11DE-9246-BD7F-D3153E6D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24EF-A383-984C-A328-749686BF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58790-6463-F049-970D-4E0DC852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F03F-A331-C747-860B-8380BFBD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80B7F-0C35-594B-9EE9-5581B9600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925F4-A773-1843-8C83-426915C8E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ED86-DCC7-F145-918F-50AACB2B5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D4305-CAD3-4546-B884-9432E1D19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AE0B8-B088-204E-97C1-CA91D8EA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A8F729-A310-B942-A428-30D9EACE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D96A7-94B9-9046-B37B-EE7C655B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4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0612-39BB-7F47-951E-95625515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778CF-ADF4-2444-9FD1-33E8FA845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8796E-BD52-A447-81B8-E2959E4E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19EA8-BE92-B14F-B6AA-67D4AF13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736B0-3DC6-2145-91C7-C2EAC289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A9733-F044-1D44-84B5-EABBF50A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C275-0517-1C43-9B37-866085C9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3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7DE9-5794-F14B-B412-0BEAED01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92FD-9F3E-B84B-8D64-A7331073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E8753-2424-7B47-9E76-8BA7B9E25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43718-8F90-5C44-AB23-299ABF32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A80A6-4E42-984B-8FEF-86113D65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46AB1-2FF3-B74A-BE5E-7EB31133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2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C57C-56BE-734E-9418-7889283C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46221-8421-B04C-8BA8-3923949ED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BB310-97A1-DB48-99DC-758AD1322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2C767-FFED-724E-B8F7-CF957D8ED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053A7-8FA0-8440-B37A-A44CD61F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D3EDC-1477-6F40-9E4A-B0269203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E2E30-4767-DC42-AA28-1EF3F838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2FCB0-1175-FD4A-9558-0D36AD32B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BDFF3-3DC7-0147-B6AA-975423648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7D3C-E6AF-794D-9C2A-83FD73A63B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EB70-577C-D04A-A960-D0F9960C0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0484D-D793-3B41-A65D-992E52109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0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90A7C-C956-5B4B-B774-36566806A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24"/>
          <a:stretch/>
        </p:blipFill>
        <p:spPr>
          <a:xfrm>
            <a:off x="4734012" y="2533706"/>
            <a:ext cx="4621130" cy="163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07648-2BEC-1D4A-A4BB-0118CE2526E0}"/>
              </a:ext>
            </a:extLst>
          </p:cNvPr>
          <p:cNvSpPr txBox="1"/>
          <p:nvPr/>
        </p:nvSpPr>
        <p:spPr>
          <a:xfrm>
            <a:off x="530738" y="2669389"/>
            <a:ext cx="2892138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10000" b="1" dirty="0">
                <a:solidFill>
                  <a:srgbClr val="32323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CGL</a:t>
            </a:r>
            <a:endParaRPr lang="en-US" sz="10000" b="1" dirty="0">
              <a:solidFill>
                <a:srgbClr val="32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658F1-1DDC-BA48-AEE4-244F1DC88A8F}"/>
              </a:ext>
            </a:extLst>
          </p:cNvPr>
          <p:cNvSpPr txBox="1"/>
          <p:nvPr/>
        </p:nvSpPr>
        <p:spPr>
          <a:xfrm>
            <a:off x="3398492" y="2779472"/>
            <a:ext cx="1059906" cy="1169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700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215842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045A06-2EBB-7049-BE70-D1539FAEE4AF}"/>
              </a:ext>
            </a:extLst>
          </p:cNvPr>
          <p:cNvGrpSpPr/>
          <p:nvPr/>
        </p:nvGrpSpPr>
        <p:grpSpPr>
          <a:xfrm>
            <a:off x="1422400" y="2431144"/>
            <a:ext cx="7658200" cy="1631216"/>
            <a:chOff x="1422400" y="2431144"/>
            <a:chExt cx="7658200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B84870-79AD-0A4F-97D8-6730656FEFF0}"/>
                </a:ext>
              </a:extLst>
            </p:cNvPr>
            <p:cNvSpPr txBox="1"/>
            <p:nvPr/>
          </p:nvSpPr>
          <p:spPr>
            <a:xfrm>
              <a:off x="1422400" y="2431144"/>
              <a:ext cx="2892138" cy="1631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10000" b="1" dirty="0">
                  <a:solidFill>
                    <a:srgbClr val="32323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CGL</a:t>
              </a:r>
              <a:endParaRPr lang="en-US" sz="1000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462B8D-3B9B-474B-B0CE-0609C758D937}"/>
                </a:ext>
              </a:extLst>
            </p:cNvPr>
            <p:cNvSpPr txBox="1"/>
            <p:nvPr/>
          </p:nvSpPr>
          <p:spPr>
            <a:xfrm>
              <a:off x="5402990" y="2431144"/>
              <a:ext cx="3677610" cy="1631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10000" b="1" dirty="0">
                  <a:solidFill>
                    <a:srgbClr val="32323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SUTD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298EE8-B925-BA4F-808A-5D38C579F6D2}"/>
                </a:ext>
              </a:extLst>
            </p:cNvPr>
            <p:cNvSpPr txBox="1"/>
            <p:nvPr/>
          </p:nvSpPr>
          <p:spPr>
            <a:xfrm>
              <a:off x="4219847" y="2492686"/>
              <a:ext cx="1184940" cy="13234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7800" b="1" dirty="0">
                  <a:solidFill>
                    <a:srgbClr val="32323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903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5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Peng</dc:creator>
  <cp:lastModifiedBy>Song Peng</cp:lastModifiedBy>
  <cp:revision>12</cp:revision>
  <dcterms:created xsi:type="dcterms:W3CDTF">2019-10-23T02:57:18Z</dcterms:created>
  <dcterms:modified xsi:type="dcterms:W3CDTF">2019-11-18T13:44:15Z</dcterms:modified>
</cp:coreProperties>
</file>